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65" r:id="rId3"/>
    <p:sldId id="264" r:id="rId4"/>
    <p:sldId id="268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6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76B15-F1AA-7B4E-A211-AFA9FE5C416E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FF020-8A9A-0B4B-BE61-4DE3703A1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37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FF020-8A9A-0B4B-BE61-4DE3703A1C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04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FF020-8A9A-0B4B-BE61-4DE3703A1C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04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A3DE-3186-1147-B501-83A8D4A0F468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9009-97C5-914E-A453-7046F0B8C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2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A3DE-3186-1147-B501-83A8D4A0F468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9009-97C5-914E-A453-7046F0B8C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4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A3DE-3186-1147-B501-83A8D4A0F468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9009-97C5-914E-A453-7046F0B8C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55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A3DE-3186-1147-B501-83A8D4A0F468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9009-97C5-914E-A453-7046F0B8C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3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A3DE-3186-1147-B501-83A8D4A0F468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9009-97C5-914E-A453-7046F0B8C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9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A3DE-3186-1147-B501-83A8D4A0F468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9009-97C5-914E-A453-7046F0B8C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1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A3DE-3186-1147-B501-83A8D4A0F468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9009-97C5-914E-A453-7046F0B8C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21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A3DE-3186-1147-B501-83A8D4A0F468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9009-97C5-914E-A453-7046F0B8C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0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A3DE-3186-1147-B501-83A8D4A0F468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9009-97C5-914E-A453-7046F0B8C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9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A3DE-3186-1147-B501-83A8D4A0F468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9009-97C5-914E-A453-7046F0B8C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1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3A3DE-3186-1147-B501-83A8D4A0F468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9009-97C5-914E-A453-7046F0B8C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0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3A3DE-3186-1147-B501-83A8D4A0F468}" type="datetimeFigureOut">
              <a:rPr lang="en-US" smtClean="0"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99009-97C5-914E-A453-7046F0B8C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89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21</a:t>
            </a:r>
            <a:r>
              <a:rPr lang="en-US" sz="4800" baseline="30000" dirty="0" smtClean="0"/>
              <a:t>st</a:t>
            </a:r>
            <a:r>
              <a:rPr lang="en-US" sz="4800" dirty="0" smtClean="0"/>
              <a:t> Century Publishing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620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most alarming thing you read in the texts for today?</a:t>
            </a:r>
          </a:p>
          <a:p>
            <a:r>
              <a:rPr lang="en-US" dirty="0" smtClean="0"/>
              <a:t>What was the most reassuring?</a:t>
            </a:r>
          </a:p>
          <a:p>
            <a:r>
              <a:rPr lang="en-US" dirty="0" smtClean="0"/>
              <a:t>What was the most surprising?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85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You Use Books?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596"/>
            <a:ext cx="8229600" cy="546459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Do you more often buy, borrow, or use other means to get books?</a:t>
            </a:r>
          </a:p>
          <a:p>
            <a:r>
              <a:rPr lang="en-US" dirty="0" smtClean="0"/>
              <a:t>When did you last buy a hard-copy book? Was this for personal use or school? Where did you buy this book from?</a:t>
            </a:r>
          </a:p>
          <a:p>
            <a:r>
              <a:rPr lang="en-US" dirty="0" smtClean="0"/>
              <a:t>When was the last time you used the library? Went to the actual physical library? Went to the public library?</a:t>
            </a:r>
          </a:p>
          <a:p>
            <a:r>
              <a:rPr lang="en-US" dirty="0" smtClean="0"/>
              <a:t>Have you read an eBook (other than a textbook)? Where did you read this eBook?</a:t>
            </a:r>
          </a:p>
          <a:p>
            <a:r>
              <a:rPr lang="en-US" dirty="0" smtClean="0"/>
              <a:t>Do professors assign hard copy texts or digital texts (whether online reading or digital books)?</a:t>
            </a:r>
          </a:p>
          <a:p>
            <a:r>
              <a:rPr lang="en-US" dirty="0" smtClean="0"/>
              <a:t>What do you prefer to read: hard copy or digital texts?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552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You Use Books?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596"/>
            <a:ext cx="8229600" cy="546459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Do you more often buy, borrow, or use other means to get books?</a:t>
            </a:r>
          </a:p>
          <a:p>
            <a:r>
              <a:rPr lang="en-US" dirty="0" smtClean="0"/>
              <a:t>When did you last buy a hard-copy book? Was this for personal use or school? Where did you buy this book from?</a:t>
            </a:r>
          </a:p>
          <a:p>
            <a:r>
              <a:rPr lang="en-US" dirty="0" smtClean="0"/>
              <a:t>When was the last time you used the library? Went to the actual physical library? Went to the public library?</a:t>
            </a:r>
          </a:p>
          <a:p>
            <a:r>
              <a:rPr lang="en-US" dirty="0" smtClean="0"/>
              <a:t>Have you read an eBook (other than a textbook)? Where did you read this eBook?</a:t>
            </a:r>
          </a:p>
          <a:p>
            <a:r>
              <a:rPr lang="en-US" dirty="0" smtClean="0"/>
              <a:t>Do professors assign hard copy texts or digital texts (whether online reading or digital books)?</a:t>
            </a:r>
          </a:p>
          <a:p>
            <a:r>
              <a:rPr lang="en-US" dirty="0" smtClean="0"/>
              <a:t>What do you prefer to read: hard copy or digital texts?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445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Papyrus to pixels</a:t>
            </a:r>
          </a:p>
          <a:p>
            <a:r>
              <a:rPr lang="en-US" dirty="0" smtClean="0"/>
              <a:t>Inclusive-access model for textbooks</a:t>
            </a:r>
          </a:p>
          <a:p>
            <a:r>
              <a:rPr lang="en-US" dirty="0" smtClean="0"/>
              <a:t>Self-publishing</a:t>
            </a:r>
          </a:p>
          <a:p>
            <a:r>
              <a:rPr lang="en-US" dirty="0" smtClean="0"/>
              <a:t>Subscription boxes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Why this? Why now?</a:t>
            </a:r>
          </a:p>
          <a:p>
            <a:pPr marL="0" indent="0" algn="ctr">
              <a:buNone/>
            </a:pPr>
            <a:r>
              <a:rPr lang="en-US" b="1" dirty="0" smtClean="0"/>
              <a:t>What is lost, and what is gained?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86235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313</Words>
  <Application>Microsoft Macintosh PowerPoint</Application>
  <PresentationFormat>On-screen Show (4:3)</PresentationFormat>
  <Paragraphs>29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21st Century Publishing</vt:lpstr>
      <vt:lpstr>In-Class Writing</vt:lpstr>
      <vt:lpstr>How Do You Use Books?</vt:lpstr>
      <vt:lpstr>How Do You Use Books?</vt:lpstr>
      <vt:lpstr>Articles</vt:lpstr>
    </vt:vector>
  </TitlesOfParts>
  <Company>Texas Christian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George</dc:creator>
  <cp:lastModifiedBy>Sara Kelm</cp:lastModifiedBy>
  <cp:revision>18</cp:revision>
  <dcterms:created xsi:type="dcterms:W3CDTF">2017-11-29T02:15:02Z</dcterms:created>
  <dcterms:modified xsi:type="dcterms:W3CDTF">2019-10-15T16:54:56Z</dcterms:modified>
</cp:coreProperties>
</file>